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5" r:id="rId2"/>
    <p:sldId id="317" r:id="rId3"/>
    <p:sldId id="318" r:id="rId4"/>
    <p:sldId id="319" r:id="rId5"/>
    <p:sldId id="320" r:id="rId6"/>
    <p:sldId id="321" r:id="rId7"/>
    <p:sldId id="316" r:id="rId8"/>
  </p:sldIdLst>
  <p:sldSz cx="16256000" cy="9144000"/>
  <p:notesSz cx="16256000" cy="9144000"/>
  <p:defaultTextStyle>
    <a:defPPr>
      <a:defRPr lang="en-US"/>
    </a:defPPr>
    <a:lvl1pPr marL="0" algn="l" defTabSz="457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457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457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457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457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457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457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457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0" algn="l" defTabSz="457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titia MacDonald | Testbirds" initials="LM|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332F"/>
    <a:srgbClr val="71CC98"/>
    <a:srgbClr val="007672"/>
    <a:srgbClr val="F1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2833" autoAdjust="0"/>
  </p:normalViewPr>
  <p:slideViewPr>
    <p:cSldViewPr>
      <p:cViewPr>
        <p:scale>
          <a:sx n="50" d="100"/>
          <a:sy n="50" d="100"/>
        </p:scale>
        <p:origin x="648" y="-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594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236" y="-120"/>
      </p:cViewPr>
      <p:guideLst>
        <p:guide orient="horz" pos="2880"/>
        <p:guide pos="5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812C8-700B-4D58-BD55-71473BF31829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56290-1C82-4A75-8674-1A322BE98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9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530A5-2097-C146-A7B2-08597F08B9C7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ECF13-2811-D94A-A62B-01294627B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45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45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45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45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45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45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45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0" algn="l" defTabSz="45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CF13-2811-D94A-A62B-01294627B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4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 userDrawn="1"/>
        </p:nvSpPr>
        <p:spPr>
          <a:xfrm>
            <a:off x="6350" y="6362"/>
            <a:ext cx="16243300" cy="9131300"/>
          </a:xfrm>
          <a:custGeom>
            <a:avLst/>
            <a:gdLst/>
            <a:ahLst/>
            <a:cxnLst/>
            <a:rect l="l" t="t" r="r" b="b"/>
            <a:pathLst>
              <a:path w="16243300" h="9131300">
                <a:moveTo>
                  <a:pt x="0" y="9131287"/>
                </a:moveTo>
                <a:lnTo>
                  <a:pt x="16243300" y="9131287"/>
                </a:lnTo>
                <a:lnTo>
                  <a:pt x="16243300" y="0"/>
                </a:lnTo>
                <a:lnTo>
                  <a:pt x="0" y="0"/>
                </a:lnTo>
                <a:lnTo>
                  <a:pt x="0" y="9131287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 userDrawn="1"/>
        </p:nvSpPr>
        <p:spPr>
          <a:xfrm>
            <a:off x="0" y="234950"/>
            <a:ext cx="16256000" cy="8909051"/>
          </a:xfrm>
          <a:prstGeom prst="rect">
            <a:avLst/>
          </a:prstGeom>
          <a:blipFill dpi="0" rotWithShape="1"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 userDrawn="1"/>
        </p:nvSpPr>
        <p:spPr>
          <a:xfrm>
            <a:off x="1270000" y="635002"/>
            <a:ext cx="0" cy="7874000"/>
          </a:xfrm>
          <a:custGeom>
            <a:avLst/>
            <a:gdLst/>
            <a:ahLst/>
            <a:cxnLst/>
            <a:rect l="l" t="t" r="r" b="b"/>
            <a:pathLst>
              <a:path h="7874000">
                <a:moveTo>
                  <a:pt x="0" y="0"/>
                </a:moveTo>
                <a:lnTo>
                  <a:pt x="0" y="7874000"/>
                </a:lnTo>
              </a:path>
            </a:pathLst>
          </a:custGeom>
          <a:ln w="25400">
            <a:solidFill>
              <a:srgbClr val="0074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15"/>
          <p:cNvGrpSpPr/>
          <p:nvPr userDrawn="1"/>
        </p:nvGrpSpPr>
        <p:grpSpPr>
          <a:xfrm>
            <a:off x="1282701" y="2044702"/>
            <a:ext cx="2262505" cy="876300"/>
            <a:chOff x="1282701" y="2044702"/>
            <a:chExt cx="2262505" cy="876300"/>
          </a:xfrm>
        </p:grpSpPr>
        <p:sp>
          <p:nvSpPr>
            <p:cNvPr id="9" name="object 5"/>
            <p:cNvSpPr/>
            <p:nvPr/>
          </p:nvSpPr>
          <p:spPr>
            <a:xfrm>
              <a:off x="1282701" y="2044702"/>
              <a:ext cx="2262505" cy="876300"/>
            </a:xfrm>
            <a:custGeom>
              <a:avLst/>
              <a:gdLst/>
              <a:ahLst/>
              <a:cxnLst/>
              <a:rect l="l" t="t" r="r" b="b"/>
              <a:pathLst>
                <a:path w="2262504" h="876300">
                  <a:moveTo>
                    <a:pt x="2262073" y="876300"/>
                  </a:moveTo>
                  <a:lnTo>
                    <a:pt x="0" y="876300"/>
                  </a:lnTo>
                  <a:lnTo>
                    <a:pt x="0" y="0"/>
                  </a:lnTo>
                  <a:lnTo>
                    <a:pt x="2262073" y="0"/>
                  </a:lnTo>
                  <a:lnTo>
                    <a:pt x="2262073" y="876300"/>
                  </a:lnTo>
                  <a:close/>
                </a:path>
              </a:pathLst>
            </a:custGeom>
            <a:solidFill>
              <a:srgbClr val="007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1510748" y="2274222"/>
              <a:ext cx="1805860" cy="415918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 userDrawn="1"/>
        </p:nvSpPr>
        <p:spPr>
          <a:xfrm>
            <a:off x="1574801" y="4231640"/>
            <a:ext cx="7955280" cy="105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400" b="1" dirty="0">
                <a:solidFill>
                  <a:srgbClr val="000000"/>
                </a:solidFill>
                <a:latin typeface="Droid Sans"/>
                <a:cs typeface="Droid Sans"/>
              </a:rPr>
              <a:t>THE </a:t>
            </a:r>
            <a:r>
              <a:rPr sz="3400" b="1" spc="-5" dirty="0">
                <a:solidFill>
                  <a:srgbClr val="000000"/>
                </a:solidFill>
                <a:latin typeface="Droid Sans"/>
                <a:cs typeface="Droid Sans"/>
              </a:rPr>
              <a:t>NEXT </a:t>
            </a:r>
            <a:r>
              <a:rPr sz="3400" b="1" spc="-30" dirty="0">
                <a:solidFill>
                  <a:srgbClr val="000000"/>
                </a:solidFill>
                <a:latin typeface="Droid Sans"/>
                <a:cs typeface="Droid Sans"/>
              </a:rPr>
              <a:t>GENERATION </a:t>
            </a:r>
            <a:r>
              <a:rPr sz="3400" b="1" dirty="0">
                <a:solidFill>
                  <a:srgbClr val="000000"/>
                </a:solidFill>
                <a:latin typeface="Droid Sans"/>
                <a:cs typeface="Droid Sans"/>
              </a:rPr>
              <a:t>OF</a:t>
            </a:r>
            <a:r>
              <a:rPr sz="3400" b="1" spc="-5" dirty="0">
                <a:solidFill>
                  <a:srgbClr val="000000"/>
                </a:solidFill>
                <a:latin typeface="Droid Sans"/>
                <a:cs typeface="Droid Sans"/>
              </a:rPr>
              <a:t> </a:t>
            </a:r>
            <a:r>
              <a:rPr sz="3400" b="1" spc="-11" dirty="0">
                <a:solidFill>
                  <a:srgbClr val="000000"/>
                </a:solidFill>
                <a:latin typeface="Droid Sans"/>
                <a:cs typeface="Droid Sans"/>
              </a:rPr>
              <a:t>QUALITY</a:t>
            </a:r>
            <a:endParaRPr sz="3400" dirty="0">
              <a:solidFill>
                <a:srgbClr val="000000"/>
              </a:solidFill>
              <a:latin typeface="Droid Sans"/>
              <a:cs typeface="Droid Sans"/>
            </a:endParaRPr>
          </a:p>
          <a:p>
            <a:pPr marL="12700"/>
            <a:r>
              <a:rPr sz="3400" spc="-5" dirty="0">
                <a:solidFill>
                  <a:srgbClr val="000000"/>
                </a:solidFill>
                <a:latin typeface="Droid Sans"/>
                <a:cs typeface="Droid Sans"/>
              </a:rPr>
              <a:t>Powered </a:t>
            </a:r>
            <a:r>
              <a:rPr sz="3400" dirty="0">
                <a:solidFill>
                  <a:srgbClr val="000000"/>
                </a:solidFill>
                <a:latin typeface="Droid Sans"/>
                <a:cs typeface="Droid Sans"/>
              </a:rPr>
              <a:t>by </a:t>
            </a:r>
            <a:r>
              <a:rPr sz="3400" spc="-5" dirty="0">
                <a:solidFill>
                  <a:srgbClr val="000000"/>
                </a:solidFill>
                <a:latin typeface="Droid Sans"/>
                <a:cs typeface="Droid Sans"/>
              </a:rPr>
              <a:t>Crowd </a:t>
            </a:r>
            <a:r>
              <a:rPr sz="3400" dirty="0">
                <a:solidFill>
                  <a:srgbClr val="000000"/>
                </a:solidFill>
                <a:latin typeface="Droid Sans"/>
                <a:cs typeface="Droid Sans"/>
              </a:rPr>
              <a:t>&amp; </a:t>
            </a:r>
            <a:r>
              <a:rPr sz="3400" spc="-5" dirty="0">
                <a:solidFill>
                  <a:srgbClr val="000000"/>
                </a:solidFill>
                <a:latin typeface="Droid Sans"/>
                <a:cs typeface="Droid Sans"/>
              </a:rPr>
              <a:t>Cloud</a:t>
            </a:r>
            <a:r>
              <a:rPr sz="3400" spc="-36" dirty="0">
                <a:solidFill>
                  <a:srgbClr val="000000"/>
                </a:solidFill>
                <a:latin typeface="Droid Sans"/>
                <a:cs typeface="Droid Sans"/>
              </a:rPr>
              <a:t> </a:t>
            </a:r>
            <a:r>
              <a:rPr sz="3400" spc="-25" dirty="0">
                <a:solidFill>
                  <a:srgbClr val="000000"/>
                </a:solidFill>
                <a:latin typeface="Droid Sans"/>
                <a:cs typeface="Droid Sans"/>
              </a:rPr>
              <a:t>Technologies</a:t>
            </a:r>
            <a:endParaRPr sz="3400" dirty="0">
              <a:solidFill>
                <a:srgbClr val="000000"/>
              </a:solidFill>
              <a:latin typeface="Droid Sans"/>
              <a:cs typeface="Droid Sans"/>
            </a:endParaRPr>
          </a:p>
        </p:txBody>
      </p:sp>
      <p:sp>
        <p:nvSpPr>
          <p:cNvPr id="13" name="object 10"/>
          <p:cNvSpPr/>
          <p:nvPr userDrawn="1"/>
        </p:nvSpPr>
        <p:spPr>
          <a:xfrm>
            <a:off x="1333501" y="5435600"/>
            <a:ext cx="6320789" cy="1312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 userDrawn="1"/>
        </p:nvSpPr>
        <p:spPr>
          <a:xfrm>
            <a:off x="10323314" y="2101852"/>
            <a:ext cx="4794009" cy="581024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1165" y="2741712"/>
            <a:ext cx="5190435" cy="1121809"/>
          </a:xfrm>
          <a:prstGeom prst="rect">
            <a:avLst/>
          </a:prstGeom>
          <a:solidFill>
            <a:srgbClr val="007672"/>
          </a:solidFill>
        </p:spPr>
        <p:txBody>
          <a:bodyPr wrap="square" lIns="324000" tIns="144000" rIns="216000" bIns="144000" anchor="ctr" anchorCtr="0">
            <a:spAutoFit/>
          </a:bodyPr>
          <a:lstStyle>
            <a:lvl1pPr>
              <a:defRPr sz="52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_no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736061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4" name="Content Placeholder 36"/>
          <p:cNvSpPr>
            <a:spLocks noGrp="1"/>
          </p:cNvSpPr>
          <p:nvPr>
            <p:ph sz="quarter" idx="14"/>
          </p:nvPr>
        </p:nvSpPr>
        <p:spPr>
          <a:xfrm>
            <a:off x="1281151" y="2607276"/>
            <a:ext cx="141620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60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071358" y="0"/>
            <a:ext cx="9184640" cy="9144000"/>
          </a:xfrm>
          <a:custGeom>
            <a:avLst/>
            <a:gdLst/>
            <a:ahLst/>
            <a:cxnLst/>
            <a:rect l="l" t="t" r="r" b="b"/>
            <a:pathLst>
              <a:path w="9184640" h="1658620">
                <a:moveTo>
                  <a:pt x="0" y="1658111"/>
                </a:moveTo>
                <a:lnTo>
                  <a:pt x="9184627" y="1658111"/>
                </a:lnTo>
                <a:lnTo>
                  <a:pt x="9184627" y="0"/>
                </a:lnTo>
                <a:lnTo>
                  <a:pt x="0" y="0"/>
                </a:lnTo>
                <a:lnTo>
                  <a:pt x="0" y="1658111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0" y="8229600"/>
            <a:ext cx="16249650" cy="914400"/>
          </a:xfrm>
          <a:custGeom>
            <a:avLst/>
            <a:gdLst/>
            <a:ahLst/>
            <a:cxnLst/>
            <a:rect l="l" t="t" r="r" b="b"/>
            <a:pathLst>
              <a:path w="16243300" h="892175">
                <a:moveTo>
                  <a:pt x="0" y="892098"/>
                </a:moveTo>
                <a:lnTo>
                  <a:pt x="16243300" y="892098"/>
                </a:lnTo>
                <a:lnTo>
                  <a:pt x="16243300" y="0"/>
                </a:lnTo>
                <a:lnTo>
                  <a:pt x="0" y="0"/>
                </a:lnTo>
                <a:lnTo>
                  <a:pt x="0" y="892098"/>
                </a:lnTo>
                <a:close/>
              </a:path>
            </a:pathLst>
          </a:custGeom>
          <a:solidFill>
            <a:srgbClr val="F1FAF4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7289800" y="2606675"/>
            <a:ext cx="8763000" cy="531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699709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281905" y="1423086"/>
            <a:ext cx="4440571" cy="644756"/>
          </a:xfrm>
          <a:prstGeom prst="rect">
            <a:avLst/>
          </a:prstGeom>
          <a:solidFill>
            <a:srgbClr val="71CC98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lang="en-US" sz="2300" kern="0" dirty="0" smtClean="0">
                <a:ln>
                  <a:noFill/>
                </a:ln>
                <a:solidFill>
                  <a:srgbClr val="18332F"/>
                </a:solidFill>
                <a:latin typeface="Droid Sans"/>
                <a:ea typeface="+mj-ea"/>
                <a:cs typeface="Droid Sans"/>
              </a:defRPr>
            </a:lvl1pPr>
          </a:lstStyle>
          <a:p>
            <a:pPr lvl="0" algn="l" defTabSz="914400" rtl="0" eaLnBrk="1" latinLnBrk="0" hangingPunct="1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6"/>
          <p:cNvSpPr>
            <a:spLocks noGrp="1"/>
          </p:cNvSpPr>
          <p:nvPr>
            <p:ph sz="quarter" idx="16"/>
          </p:nvPr>
        </p:nvSpPr>
        <p:spPr>
          <a:xfrm>
            <a:off x="1281151" y="2607276"/>
            <a:ext cx="56276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89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_No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071358" y="0"/>
            <a:ext cx="9184640" cy="9144000"/>
          </a:xfrm>
          <a:custGeom>
            <a:avLst/>
            <a:gdLst/>
            <a:ahLst/>
            <a:cxnLst/>
            <a:rect l="l" t="t" r="r" b="b"/>
            <a:pathLst>
              <a:path w="9184640" h="1658620">
                <a:moveTo>
                  <a:pt x="0" y="1658111"/>
                </a:moveTo>
                <a:lnTo>
                  <a:pt x="9184627" y="1658111"/>
                </a:lnTo>
                <a:lnTo>
                  <a:pt x="9184627" y="0"/>
                </a:lnTo>
                <a:lnTo>
                  <a:pt x="0" y="0"/>
                </a:lnTo>
                <a:lnTo>
                  <a:pt x="0" y="1658111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0" y="8229600"/>
            <a:ext cx="16249650" cy="914400"/>
          </a:xfrm>
          <a:custGeom>
            <a:avLst/>
            <a:gdLst/>
            <a:ahLst/>
            <a:cxnLst/>
            <a:rect l="l" t="t" r="r" b="b"/>
            <a:pathLst>
              <a:path w="16243300" h="892175">
                <a:moveTo>
                  <a:pt x="0" y="892098"/>
                </a:moveTo>
                <a:lnTo>
                  <a:pt x="16243300" y="892098"/>
                </a:lnTo>
                <a:lnTo>
                  <a:pt x="16243300" y="0"/>
                </a:lnTo>
                <a:lnTo>
                  <a:pt x="0" y="0"/>
                </a:lnTo>
                <a:lnTo>
                  <a:pt x="0" y="892098"/>
                </a:lnTo>
                <a:close/>
              </a:path>
            </a:pathLst>
          </a:custGeom>
          <a:solidFill>
            <a:srgbClr val="F1FAF4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7289800" y="2606675"/>
            <a:ext cx="8763000" cy="531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699709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10" name="Content Placeholder 36"/>
          <p:cNvSpPr>
            <a:spLocks noGrp="1"/>
          </p:cNvSpPr>
          <p:nvPr>
            <p:ph sz="quarter" idx="16"/>
          </p:nvPr>
        </p:nvSpPr>
        <p:spPr>
          <a:xfrm>
            <a:off x="1281151" y="2607276"/>
            <a:ext cx="56276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42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828" y="2119"/>
          <a:ext cx="2821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8" y="2119"/>
                        <a:ext cx="2821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33830" y="431281"/>
            <a:ext cx="14246408" cy="1380588"/>
          </a:xfrm>
          <a:prstGeom prst="rect">
            <a:avLst/>
          </a:prstGeom>
        </p:spPr>
        <p:txBody>
          <a:bodyPr vert="horz" lIns="0" tIns="45704" rIns="91407" bIns="45704" rtlCol="0" anchor="t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de-DE" sz="4800" b="0" i="0" baseline="0" dirty="0" smtClean="0">
                <a:solidFill>
                  <a:schemeClr val="accent1"/>
                </a:solidFill>
                <a:latin typeface="Droid Serif" pitchFamily="18" charset="0"/>
                <a:ea typeface="Droid Serif" pitchFamily="18" charset="0"/>
                <a:cs typeface="Droid Serif" pitchFamily="18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Action title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33830" y="2108200"/>
            <a:ext cx="13734234" cy="2616200"/>
          </a:xfrm>
          <a:prstGeom prst="rect">
            <a:avLst/>
          </a:prstGeom>
        </p:spPr>
        <p:txBody>
          <a:bodyPr>
            <a:normAutofit/>
          </a:bodyPr>
          <a:lstStyle>
            <a:lvl1pPr marL="480299" indent="-480299" algn="l" defTabSz="121873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lang="de-DE" sz="2667" kern="1200" dirty="0" smtClean="0">
                <a:solidFill>
                  <a:schemeClr val="accent4"/>
                </a:solidFill>
                <a:latin typeface="Open Sans"/>
                <a:ea typeface="+mn-ea"/>
                <a:cs typeface="Open Sans"/>
              </a:defRPr>
            </a:lvl1pPr>
            <a:lvl2pPr marL="1072737" indent="-488762" algn="l" defTabSz="121873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717274" algn="l"/>
              </a:tabLst>
              <a:defRPr lang="de-DE" sz="2400" kern="1200" dirty="0" smtClean="0">
                <a:solidFill>
                  <a:schemeClr val="accent4"/>
                </a:solidFill>
                <a:latin typeface="Open Sans"/>
                <a:ea typeface="+mn-ea"/>
                <a:cs typeface="Open Sans"/>
              </a:defRPr>
            </a:lvl2pPr>
            <a:lvl3pPr marL="1555149" indent="-537427" algn="l" defTabSz="1218730" rtl="0" eaLnBrk="1" latinLnBrk="0" hangingPunct="1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-"/>
              <a:defRPr lang="de-DE" sz="2133" kern="1200" dirty="0" smtClean="0">
                <a:solidFill>
                  <a:schemeClr val="accent4"/>
                </a:solidFill>
                <a:latin typeface="Open Sans"/>
                <a:ea typeface="+mn-ea"/>
                <a:cs typeface="Open Sans"/>
              </a:defRPr>
            </a:lvl3pPr>
            <a:lvl4pPr marL="2147589" indent="-550122" algn="l" defTabSz="1218730" rtl="0" eaLnBrk="1" latinLnBrk="0" hangingPunct="1">
              <a:spcBef>
                <a:spcPct val="2000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2147589" algn="l"/>
              </a:tabLst>
              <a:defRPr lang="de-DE" sz="1867" kern="1200" dirty="0" smtClean="0">
                <a:solidFill>
                  <a:schemeClr val="accent4"/>
                </a:solidFill>
                <a:latin typeface="Open Sans"/>
                <a:ea typeface="+mn-ea"/>
                <a:cs typeface="Open Sans"/>
              </a:defRPr>
            </a:lvl4pPr>
            <a:lvl5pPr marL="2750606" indent="-541656" algn="l" defTabSz="121873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GB" sz="1600" kern="1200" dirty="0">
                <a:solidFill>
                  <a:schemeClr val="accent4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39856" y="369709"/>
            <a:ext cx="500185" cy="533400"/>
          </a:xfrm>
          <a:prstGeom prst="rect">
            <a:avLst/>
          </a:prstGeom>
        </p:spPr>
        <p:txBody>
          <a:bodyPr vert="horz" wrap="square" lIns="121876" tIns="60939" rIns="121876" bIns="60939" rtlCol="0" anchor="ctr">
            <a:noAutofit/>
          </a:bodyPr>
          <a:lstStyle/>
          <a:p>
            <a:r>
              <a:rPr lang="en-US" sz="6933" b="0" i="0" kern="1200" baseline="0" dirty="0">
                <a:solidFill>
                  <a:schemeClr val="accent2"/>
                </a:solidFill>
                <a:latin typeface="Impact"/>
                <a:ea typeface="Droid Serif" pitchFamily="18" charset="0"/>
                <a:cs typeface="Impact"/>
              </a:rPr>
              <a:t>/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83733" y="702733"/>
            <a:ext cx="1500554" cy="1219200"/>
          </a:xfrm>
          <a:prstGeom prst="rect">
            <a:avLst/>
          </a:prstGeom>
        </p:spPr>
        <p:txBody>
          <a:bodyPr vert="horz" wrap="none" lIns="121876" tIns="60939" rIns="121876" bIns="60939" rtlCol="0" anchor="ctr">
            <a:noAutofit/>
          </a:bodyPr>
          <a:lstStyle/>
          <a:p>
            <a:endParaRPr lang="en-US" sz="3200" b="0" i="0" kern="1200" baseline="0" dirty="0">
              <a:solidFill>
                <a:schemeClr val="accent4"/>
              </a:solidFill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231097" y="778933"/>
            <a:ext cx="1500554" cy="1219200"/>
          </a:xfrm>
          <a:prstGeom prst="rect">
            <a:avLst/>
          </a:prstGeom>
        </p:spPr>
        <p:txBody>
          <a:bodyPr vert="horz" wrap="none" lIns="121876" tIns="60939" rIns="121876" bIns="60939" rtlCol="0" anchor="ctr">
            <a:noAutofit/>
          </a:bodyPr>
          <a:lstStyle/>
          <a:p>
            <a:endParaRPr lang="en-US" sz="3200" b="0" i="0" kern="1200" baseline="0" dirty="0">
              <a:solidFill>
                <a:schemeClr val="accent4"/>
              </a:solidFill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810913" y="5472273"/>
            <a:ext cx="5189415" cy="1975587"/>
          </a:xfrm>
          <a:noFill/>
          <a:ln>
            <a:noFill/>
          </a:ln>
        </p:spPr>
        <p:txBody>
          <a:bodyPr vert="horz" lIns="72000" tIns="93600" rIns="72000" bIns="93600" numCol="1" anchor="t" anchorCtr="0">
            <a:noAutofit/>
          </a:bodyPr>
          <a:lstStyle>
            <a:lvl1pPr marL="383990" indent="-379191" algn="r">
              <a:spcBef>
                <a:spcPts val="1600"/>
              </a:spcBef>
              <a:buClr>
                <a:schemeClr val="accent1"/>
              </a:buClr>
              <a:buSzPct val="400000"/>
              <a:buFontTx/>
              <a:buBlip>
                <a:blip r:embed="rId7"/>
              </a:buBlip>
              <a:defRPr sz="1867" b="0" i="0" u="none" normalizeH="0" baseline="0">
                <a:solidFill>
                  <a:schemeClr val="accent1"/>
                </a:solidFill>
                <a:latin typeface="Open Sans"/>
                <a:cs typeface="Open Sans"/>
              </a:defRPr>
            </a:lvl1pPr>
            <a:lvl2pPr marL="990218" indent="-380854">
              <a:buClr>
                <a:schemeClr val="accent1"/>
              </a:buClr>
              <a:buSzPct val="130000"/>
              <a:buFont typeface="Wingdings" charset="2"/>
              <a:buChar char="§"/>
              <a:defRPr>
                <a:solidFill>
                  <a:schemeClr val="accent4"/>
                </a:solidFill>
                <a:latin typeface="Open Sans"/>
                <a:cs typeface="Open Sans"/>
              </a:defRPr>
            </a:lvl2pPr>
            <a:lvl3pPr marL="1523413" indent="-304682">
              <a:buClr>
                <a:schemeClr val="accent1"/>
              </a:buClr>
              <a:buSzPct val="130000"/>
              <a:buFont typeface="Wingdings" charset="2"/>
              <a:buChar char="§"/>
              <a:defRPr>
                <a:solidFill>
                  <a:schemeClr val="accent4"/>
                </a:solidFill>
                <a:latin typeface="Open Sans"/>
                <a:cs typeface="Open Sans"/>
              </a:defRPr>
            </a:lvl3pPr>
            <a:lvl4pPr marL="2132776" indent="-304682">
              <a:buClr>
                <a:schemeClr val="accent1"/>
              </a:buClr>
              <a:buSzPct val="130000"/>
              <a:buFont typeface="Wingdings" charset="2"/>
              <a:buChar char="§"/>
              <a:defRPr>
                <a:solidFill>
                  <a:schemeClr val="accent4"/>
                </a:solidFill>
                <a:latin typeface="Open Sans"/>
                <a:cs typeface="Open Sans"/>
              </a:defRPr>
            </a:lvl4pPr>
            <a:lvl5pPr marL="2742142" indent="-304682">
              <a:buClr>
                <a:schemeClr val="accent1"/>
              </a:buClr>
              <a:buSzPct val="130000"/>
              <a:buFont typeface="Wingdings" charset="2"/>
              <a:buChar char="§"/>
              <a:defRPr>
                <a:solidFill>
                  <a:schemeClr val="accent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 “Bird </a:t>
            </a:r>
            <a:r>
              <a:rPr lang="en-US" dirty="0" err="1"/>
              <a:t>mondja</a:t>
            </a:r>
            <a:r>
              <a:rPr lang="en-US" dirty="0"/>
              <a:t> Bird </a:t>
            </a:r>
            <a:r>
              <a:rPr lang="en-US" dirty="0" err="1"/>
              <a:t>mondja</a:t>
            </a:r>
            <a:r>
              <a:rPr lang="en-US" dirty="0"/>
              <a:t> Bird </a:t>
            </a:r>
            <a:r>
              <a:rPr lang="en-US" dirty="0" err="1"/>
              <a:t>mondja</a:t>
            </a:r>
            <a:r>
              <a:rPr lang="en-US" dirty="0"/>
              <a:t> Bird </a:t>
            </a:r>
            <a:r>
              <a:rPr lang="en-US" dirty="0" err="1"/>
              <a:t>mondja</a:t>
            </a:r>
            <a:r>
              <a:rPr lang="en-US" dirty="0"/>
              <a:t> Bird </a:t>
            </a:r>
            <a:r>
              <a:rPr lang="en-US" dirty="0" err="1"/>
              <a:t>mondja</a:t>
            </a:r>
            <a:r>
              <a:rPr lang="en-US" dirty="0"/>
              <a:t> Bird </a:t>
            </a:r>
            <a:r>
              <a:rPr lang="en-US" dirty="0" err="1"/>
              <a:t>mondja</a:t>
            </a:r>
            <a:r>
              <a:rPr lang="en-US" dirty="0"/>
              <a:t> Bird </a:t>
            </a:r>
            <a:r>
              <a:rPr lang="en-US" dirty="0" err="1"/>
              <a:t>mondja</a:t>
            </a:r>
            <a:r>
              <a:rPr lang="en-US" dirty="0"/>
              <a:t> Bird </a:t>
            </a:r>
            <a:r>
              <a:rPr lang="en-US" dirty="0" err="1"/>
              <a:t>mondja</a:t>
            </a:r>
            <a:r>
              <a:rPr lang="en-US" dirty="0"/>
              <a:t> Bird </a:t>
            </a:r>
            <a:r>
              <a:rPr lang="en-US" dirty="0" err="1"/>
              <a:t>mondja</a:t>
            </a:r>
            <a:r>
              <a:rPr lang="en-US" dirty="0"/>
              <a:t> ”</a:t>
            </a:r>
            <a:br>
              <a:rPr lang="en-US" dirty="0"/>
            </a:br>
            <a:r>
              <a:rPr lang="en-US" dirty="0"/>
              <a:t>- Bird </a:t>
            </a:r>
            <a:r>
              <a:rPr lang="en-US" dirty="0" err="1"/>
              <a:t>neve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1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 userDrawn="1"/>
        </p:nvSpPr>
        <p:spPr>
          <a:xfrm>
            <a:off x="6350" y="6362"/>
            <a:ext cx="16243300" cy="9131300"/>
          </a:xfrm>
          <a:custGeom>
            <a:avLst/>
            <a:gdLst/>
            <a:ahLst/>
            <a:cxnLst/>
            <a:rect l="l" t="t" r="r" b="b"/>
            <a:pathLst>
              <a:path w="16243300" h="9131300">
                <a:moveTo>
                  <a:pt x="0" y="9131287"/>
                </a:moveTo>
                <a:lnTo>
                  <a:pt x="16243300" y="9131287"/>
                </a:lnTo>
                <a:lnTo>
                  <a:pt x="16243300" y="0"/>
                </a:lnTo>
                <a:lnTo>
                  <a:pt x="0" y="0"/>
                </a:lnTo>
                <a:lnTo>
                  <a:pt x="0" y="9131287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 userDrawn="1"/>
        </p:nvSpPr>
        <p:spPr>
          <a:xfrm>
            <a:off x="0" y="234950"/>
            <a:ext cx="16256000" cy="8909051"/>
          </a:xfrm>
          <a:prstGeom prst="rect">
            <a:avLst/>
          </a:prstGeom>
          <a:blipFill dpi="0" rotWithShape="1"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 userDrawn="1"/>
        </p:nvSpPr>
        <p:spPr>
          <a:xfrm>
            <a:off x="1270000" y="635002"/>
            <a:ext cx="0" cy="7874000"/>
          </a:xfrm>
          <a:custGeom>
            <a:avLst/>
            <a:gdLst/>
            <a:ahLst/>
            <a:cxnLst/>
            <a:rect l="l" t="t" r="r" b="b"/>
            <a:pathLst>
              <a:path h="7874000">
                <a:moveTo>
                  <a:pt x="0" y="0"/>
                </a:moveTo>
                <a:lnTo>
                  <a:pt x="0" y="7874000"/>
                </a:lnTo>
              </a:path>
            </a:pathLst>
          </a:custGeom>
          <a:ln w="25400">
            <a:solidFill>
              <a:srgbClr val="0074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15"/>
          <p:cNvGrpSpPr/>
          <p:nvPr userDrawn="1"/>
        </p:nvGrpSpPr>
        <p:grpSpPr>
          <a:xfrm>
            <a:off x="1282701" y="2044702"/>
            <a:ext cx="2262505" cy="876300"/>
            <a:chOff x="1282701" y="2044702"/>
            <a:chExt cx="2262505" cy="876300"/>
          </a:xfrm>
        </p:grpSpPr>
        <p:sp>
          <p:nvSpPr>
            <p:cNvPr id="9" name="object 5"/>
            <p:cNvSpPr/>
            <p:nvPr/>
          </p:nvSpPr>
          <p:spPr>
            <a:xfrm>
              <a:off x="1282701" y="2044702"/>
              <a:ext cx="2262505" cy="876300"/>
            </a:xfrm>
            <a:custGeom>
              <a:avLst/>
              <a:gdLst/>
              <a:ahLst/>
              <a:cxnLst/>
              <a:rect l="l" t="t" r="r" b="b"/>
              <a:pathLst>
                <a:path w="2262504" h="876300">
                  <a:moveTo>
                    <a:pt x="2262073" y="876300"/>
                  </a:moveTo>
                  <a:lnTo>
                    <a:pt x="0" y="876300"/>
                  </a:lnTo>
                  <a:lnTo>
                    <a:pt x="0" y="0"/>
                  </a:lnTo>
                  <a:lnTo>
                    <a:pt x="2262073" y="0"/>
                  </a:lnTo>
                  <a:lnTo>
                    <a:pt x="2262073" y="876300"/>
                  </a:lnTo>
                  <a:close/>
                </a:path>
              </a:pathLst>
            </a:custGeom>
            <a:solidFill>
              <a:srgbClr val="007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1510748" y="2274222"/>
              <a:ext cx="1805860" cy="415918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8"/>
          <p:cNvSpPr txBox="1">
            <a:spLocks/>
          </p:cNvSpPr>
          <p:nvPr userDrawn="1"/>
        </p:nvSpPr>
        <p:spPr>
          <a:xfrm>
            <a:off x="1270000" y="2895600"/>
            <a:ext cx="9220200" cy="837540"/>
          </a:xfrm>
          <a:prstGeom prst="rect">
            <a:avLst/>
          </a:prstGeom>
          <a:solidFill>
            <a:srgbClr val="007672"/>
          </a:solidFill>
        </p:spPr>
        <p:txBody>
          <a:bodyPr vert="horz" wrap="square" lIns="288000" tIns="140400" rIns="288000" bIns="140400" rtlCol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Droid Sans"/>
                <a:ea typeface="+mj-ea"/>
                <a:cs typeface="Droid Sans"/>
              </a:defRPr>
            </a:lvl1pPr>
          </a:lstStyle>
          <a:p>
            <a:pPr marL="12700" defTabSz="914400"/>
            <a:r>
              <a:rPr lang="en-US" sz="3600" kern="0" spc="-5" dirty="0"/>
              <a:t>THE NEXT GENERATION OF QUALITY</a:t>
            </a:r>
          </a:p>
        </p:txBody>
      </p:sp>
      <p:sp>
        <p:nvSpPr>
          <p:cNvPr id="13" name="object 10"/>
          <p:cNvSpPr/>
          <p:nvPr userDrawn="1"/>
        </p:nvSpPr>
        <p:spPr>
          <a:xfrm>
            <a:off x="1333501" y="5435600"/>
            <a:ext cx="6320789" cy="1312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 userDrawn="1"/>
        </p:nvSpPr>
        <p:spPr>
          <a:xfrm>
            <a:off x="10323314" y="2101852"/>
            <a:ext cx="4794009" cy="581024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9119" y="4231641"/>
            <a:ext cx="8533881" cy="568959"/>
          </a:xfrm>
          <a:prstGeom prst="rect">
            <a:avLst/>
          </a:prstGeom>
        </p:spPr>
        <p:txBody>
          <a:bodyPr/>
          <a:lstStyle>
            <a:lvl1pPr>
              <a:defRPr sz="3600" b="1" i="0" u="none"/>
            </a:lvl1pPr>
          </a:lstStyle>
          <a:p>
            <a:pPr marL="12700"/>
            <a:r>
              <a:rPr lang="hu-HU" sz="3600" dirty="0" err="1">
                <a:solidFill>
                  <a:srgbClr val="000000"/>
                </a:solidFill>
                <a:latin typeface="+mn-lt"/>
                <a:cs typeface="Droid Sans"/>
              </a:rPr>
              <a:t>Title</a:t>
            </a:r>
            <a:endParaRPr lang="hu-HU" sz="3600" dirty="0">
              <a:solidFill>
                <a:srgbClr val="000000"/>
              </a:solidFill>
              <a:latin typeface="+mn-lt"/>
              <a:cs typeface="Droid Sans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 hasCustomPrompt="1"/>
          </p:nvPr>
        </p:nvSpPr>
        <p:spPr>
          <a:xfrm>
            <a:off x="1499119" y="4876800"/>
            <a:ext cx="8533881" cy="550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err="1"/>
              <a:t>Sub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391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-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9978389" y="0"/>
            <a:ext cx="6277608" cy="8229600"/>
          </a:xfrm>
          <a:custGeom>
            <a:avLst/>
            <a:gdLst/>
            <a:ahLst/>
            <a:cxnLst/>
            <a:rect l="l" t="t" r="r" b="b"/>
            <a:pathLst>
              <a:path w="9184640" h="1658620">
                <a:moveTo>
                  <a:pt x="0" y="1658111"/>
                </a:moveTo>
                <a:lnTo>
                  <a:pt x="9184627" y="1658111"/>
                </a:lnTo>
                <a:lnTo>
                  <a:pt x="9184627" y="0"/>
                </a:lnTo>
                <a:lnTo>
                  <a:pt x="0" y="0"/>
                </a:lnTo>
                <a:lnTo>
                  <a:pt x="0" y="1658111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10194652" y="2606675"/>
            <a:ext cx="5858148" cy="531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699709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281905" y="1423086"/>
            <a:ext cx="4440571" cy="644756"/>
          </a:xfrm>
          <a:prstGeom prst="rect">
            <a:avLst/>
          </a:prstGeom>
          <a:solidFill>
            <a:srgbClr val="71CC98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lang="en-US" sz="2300" kern="0" dirty="0" smtClean="0">
                <a:ln>
                  <a:noFill/>
                </a:ln>
                <a:solidFill>
                  <a:srgbClr val="18332F"/>
                </a:solidFill>
                <a:latin typeface="Droid Sans"/>
                <a:ea typeface="+mj-ea"/>
                <a:cs typeface="Droid Sans"/>
              </a:defRPr>
            </a:lvl1pPr>
          </a:lstStyle>
          <a:p>
            <a:pPr lvl="0" algn="l" defTabSz="914400" rtl="0" eaLnBrk="1" latinLnBrk="0" hangingPunct="1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6"/>
          <p:cNvSpPr>
            <a:spLocks noGrp="1"/>
          </p:cNvSpPr>
          <p:nvPr>
            <p:ph sz="quarter" idx="16"/>
          </p:nvPr>
        </p:nvSpPr>
        <p:spPr>
          <a:xfrm>
            <a:off x="1281151" y="2607276"/>
            <a:ext cx="82946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91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9978389" y="0"/>
            <a:ext cx="6277608" cy="8229600"/>
          </a:xfrm>
          <a:custGeom>
            <a:avLst/>
            <a:gdLst/>
            <a:ahLst/>
            <a:cxnLst/>
            <a:rect l="l" t="t" r="r" b="b"/>
            <a:pathLst>
              <a:path w="9184640" h="1658620">
                <a:moveTo>
                  <a:pt x="0" y="1658111"/>
                </a:moveTo>
                <a:lnTo>
                  <a:pt x="9184627" y="1658111"/>
                </a:lnTo>
                <a:lnTo>
                  <a:pt x="9184627" y="0"/>
                </a:lnTo>
                <a:lnTo>
                  <a:pt x="0" y="0"/>
                </a:lnTo>
                <a:lnTo>
                  <a:pt x="0" y="1658111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10194652" y="2606675"/>
            <a:ext cx="5858148" cy="524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699709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10" name="Content Placeholder 36"/>
          <p:cNvSpPr>
            <a:spLocks noGrp="1"/>
          </p:cNvSpPr>
          <p:nvPr>
            <p:ph sz="quarter" idx="17"/>
          </p:nvPr>
        </p:nvSpPr>
        <p:spPr>
          <a:xfrm>
            <a:off x="1281151" y="2607276"/>
            <a:ext cx="82946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93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 -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077708" y="0"/>
            <a:ext cx="9178290" cy="8229600"/>
          </a:xfrm>
          <a:custGeom>
            <a:avLst/>
            <a:gdLst/>
            <a:ahLst/>
            <a:cxnLst/>
            <a:rect l="l" t="t" r="r" b="b"/>
            <a:pathLst>
              <a:path w="9184640" h="1658620">
                <a:moveTo>
                  <a:pt x="0" y="1658111"/>
                </a:moveTo>
                <a:lnTo>
                  <a:pt x="9184627" y="1658111"/>
                </a:lnTo>
                <a:lnTo>
                  <a:pt x="9184627" y="0"/>
                </a:lnTo>
                <a:lnTo>
                  <a:pt x="0" y="0"/>
                </a:lnTo>
                <a:lnTo>
                  <a:pt x="0" y="1658111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736061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281905" y="1423086"/>
            <a:ext cx="4440571" cy="644756"/>
          </a:xfrm>
          <a:prstGeom prst="rect">
            <a:avLst/>
          </a:prstGeom>
          <a:solidFill>
            <a:srgbClr val="71CC98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lang="en-US" sz="2300" kern="0" dirty="0" smtClean="0">
                <a:ln>
                  <a:noFill/>
                </a:ln>
                <a:solidFill>
                  <a:srgbClr val="18332F"/>
                </a:solidFill>
                <a:latin typeface="Droid Sans"/>
                <a:ea typeface="+mj-ea"/>
                <a:cs typeface="Droid Sans"/>
              </a:defRPr>
            </a:lvl1pPr>
          </a:lstStyle>
          <a:p>
            <a:pPr lvl="0" algn="l" defTabSz="914400" rtl="0" eaLnBrk="1" latinLnBrk="0" hangingPunct="1"/>
            <a:r>
              <a:rPr lang="en-US" dirty="0"/>
              <a:t>Click to edit Master text styles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7213600" y="2606675"/>
            <a:ext cx="8839200" cy="531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Content Placeholder 36"/>
          <p:cNvSpPr>
            <a:spLocks noGrp="1"/>
          </p:cNvSpPr>
          <p:nvPr>
            <p:ph sz="quarter" idx="16"/>
          </p:nvPr>
        </p:nvSpPr>
        <p:spPr>
          <a:xfrm>
            <a:off x="1281151" y="2607276"/>
            <a:ext cx="55514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28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 - No_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077708" y="0"/>
            <a:ext cx="9178290" cy="8229600"/>
          </a:xfrm>
          <a:custGeom>
            <a:avLst/>
            <a:gdLst/>
            <a:ahLst/>
            <a:cxnLst/>
            <a:rect l="l" t="t" r="r" b="b"/>
            <a:pathLst>
              <a:path w="9184640" h="1658620">
                <a:moveTo>
                  <a:pt x="0" y="1658111"/>
                </a:moveTo>
                <a:lnTo>
                  <a:pt x="9184627" y="1658111"/>
                </a:lnTo>
                <a:lnTo>
                  <a:pt x="9184627" y="0"/>
                </a:lnTo>
                <a:lnTo>
                  <a:pt x="0" y="0"/>
                </a:lnTo>
                <a:lnTo>
                  <a:pt x="0" y="1658111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736061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7213600" y="2606675"/>
            <a:ext cx="8839200" cy="531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Content Placeholder 36"/>
          <p:cNvSpPr>
            <a:spLocks noGrp="1"/>
          </p:cNvSpPr>
          <p:nvPr>
            <p:ph sz="quarter" idx="16"/>
          </p:nvPr>
        </p:nvSpPr>
        <p:spPr>
          <a:xfrm>
            <a:off x="1281151" y="2607276"/>
            <a:ext cx="55514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98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8517698" y="0"/>
            <a:ext cx="7738299" cy="8229600"/>
          </a:xfrm>
          <a:custGeom>
            <a:avLst/>
            <a:gdLst/>
            <a:ahLst/>
            <a:cxnLst/>
            <a:rect l="l" t="t" r="r" b="b"/>
            <a:pathLst>
              <a:path w="9184640" h="1658620">
                <a:moveTo>
                  <a:pt x="0" y="1658111"/>
                </a:moveTo>
                <a:lnTo>
                  <a:pt x="9184627" y="1658111"/>
                </a:lnTo>
                <a:lnTo>
                  <a:pt x="9184627" y="0"/>
                </a:lnTo>
                <a:lnTo>
                  <a:pt x="0" y="0"/>
                </a:lnTo>
                <a:lnTo>
                  <a:pt x="0" y="1658111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699709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281905" y="1423086"/>
            <a:ext cx="4440571" cy="644756"/>
          </a:xfrm>
          <a:prstGeom prst="rect">
            <a:avLst/>
          </a:prstGeom>
          <a:solidFill>
            <a:srgbClr val="71CC98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lang="en-US" sz="2300" kern="0" dirty="0" smtClean="0">
                <a:ln>
                  <a:noFill/>
                </a:ln>
                <a:solidFill>
                  <a:srgbClr val="18332F"/>
                </a:solidFill>
                <a:latin typeface="Droid Sans"/>
                <a:ea typeface="+mj-ea"/>
                <a:cs typeface="Droid Sans"/>
              </a:defRPr>
            </a:lvl1pPr>
          </a:lstStyle>
          <a:p>
            <a:pPr lvl="0" algn="l" defTabSz="914400" rtl="0" eaLnBrk="1" latinLnBrk="0" hangingPunct="1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6"/>
          <p:cNvSpPr>
            <a:spLocks noGrp="1"/>
          </p:cNvSpPr>
          <p:nvPr>
            <p:ph sz="quarter" idx="14"/>
          </p:nvPr>
        </p:nvSpPr>
        <p:spPr>
          <a:xfrm>
            <a:off x="1281151" y="2607276"/>
            <a:ext cx="67706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36"/>
          <p:cNvSpPr>
            <a:spLocks noGrp="1"/>
          </p:cNvSpPr>
          <p:nvPr>
            <p:ph sz="quarter" idx="15"/>
          </p:nvPr>
        </p:nvSpPr>
        <p:spPr>
          <a:xfrm>
            <a:off x="9001522" y="2607276"/>
            <a:ext cx="6770649" cy="5317524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4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8517698" y="0"/>
            <a:ext cx="7738299" cy="8229600"/>
          </a:xfrm>
          <a:custGeom>
            <a:avLst/>
            <a:gdLst/>
            <a:ahLst/>
            <a:cxnLst/>
            <a:rect l="l" t="t" r="r" b="b"/>
            <a:pathLst>
              <a:path w="9184640" h="1658620">
                <a:moveTo>
                  <a:pt x="0" y="1658111"/>
                </a:moveTo>
                <a:lnTo>
                  <a:pt x="9184627" y="1658111"/>
                </a:lnTo>
                <a:lnTo>
                  <a:pt x="9184627" y="0"/>
                </a:lnTo>
                <a:lnTo>
                  <a:pt x="0" y="0"/>
                </a:lnTo>
                <a:lnTo>
                  <a:pt x="0" y="1658111"/>
                </a:lnTo>
                <a:close/>
              </a:path>
            </a:pathLst>
          </a:custGeom>
          <a:solidFill>
            <a:srgbClr val="EBEDED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736061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8" name="Content Placeholder 36"/>
          <p:cNvSpPr>
            <a:spLocks noGrp="1"/>
          </p:cNvSpPr>
          <p:nvPr>
            <p:ph sz="quarter" idx="14"/>
          </p:nvPr>
        </p:nvSpPr>
        <p:spPr>
          <a:xfrm>
            <a:off x="1281151" y="2607276"/>
            <a:ext cx="67706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6"/>
          <p:cNvSpPr>
            <a:spLocks noGrp="1"/>
          </p:cNvSpPr>
          <p:nvPr>
            <p:ph sz="quarter" idx="15"/>
          </p:nvPr>
        </p:nvSpPr>
        <p:spPr>
          <a:xfrm>
            <a:off x="8521879" y="2607276"/>
            <a:ext cx="67706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85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82700" y="610235"/>
            <a:ext cx="2699709" cy="814033"/>
          </a:xfrm>
          <a:prstGeom prst="rect">
            <a:avLst/>
          </a:prstGeom>
          <a:solidFill>
            <a:srgbClr val="007672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sz="3400">
                <a:ln>
                  <a:noFill/>
                </a:ln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Action Title</a:t>
            </a:r>
            <a:endParaRPr lang="en-GB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281905" y="1423086"/>
            <a:ext cx="4440571" cy="644756"/>
          </a:xfrm>
          <a:prstGeom prst="rect">
            <a:avLst/>
          </a:prstGeom>
          <a:solidFill>
            <a:srgbClr val="71CC98"/>
          </a:solidFill>
        </p:spPr>
        <p:txBody>
          <a:bodyPr wrap="none" lIns="324000" tIns="144000" rIns="216000" bIns="144000" anchor="ctr" anchorCtr="0">
            <a:spAutoFit/>
          </a:bodyPr>
          <a:lstStyle>
            <a:lvl1pPr>
              <a:defRPr lang="en-US" sz="2300" kern="0" dirty="0" smtClean="0">
                <a:ln>
                  <a:noFill/>
                </a:ln>
                <a:solidFill>
                  <a:srgbClr val="18332F"/>
                </a:solidFill>
                <a:latin typeface="Droid Sans"/>
                <a:ea typeface="+mj-ea"/>
                <a:cs typeface="Droid Sans"/>
              </a:defRPr>
            </a:lvl1pPr>
          </a:lstStyle>
          <a:p>
            <a:pPr lvl="0" algn="l" defTabSz="914400" rtl="0" eaLnBrk="1" latinLnBrk="0" hangingPunct="1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6"/>
          <p:cNvSpPr>
            <a:spLocks noGrp="1"/>
          </p:cNvSpPr>
          <p:nvPr>
            <p:ph sz="quarter" idx="14"/>
          </p:nvPr>
        </p:nvSpPr>
        <p:spPr>
          <a:xfrm>
            <a:off x="1281151" y="2607276"/>
            <a:ext cx="14162049" cy="5317524"/>
          </a:xfrm>
          <a:prstGeom prst="rect">
            <a:avLst/>
          </a:prstGeom>
        </p:spPr>
        <p:txBody>
          <a:bodyPr lIns="0"/>
          <a:lstStyle>
            <a:lvl1pPr marL="342900" indent="-342900">
              <a:spcAft>
                <a:spcPts val="1800"/>
              </a:spcAft>
              <a:buSzPct val="50000"/>
              <a:buFontTx/>
              <a:buBlip>
                <a:blip r:embed="rId2"/>
              </a:buBlip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1pPr>
            <a:lvl2pPr marL="80008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2pPr>
            <a:lvl3pPr marL="125726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3pPr>
            <a:lvl4pPr marL="171444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4pPr>
            <a:lvl5pPr marL="2171620" indent="-342900">
              <a:buFont typeface="Arial" panose="020B0604020202020204" pitchFamily="34" charset="0"/>
              <a:buChar char="•"/>
              <a:defRPr sz="2300">
                <a:solidFill>
                  <a:schemeClr val="bg2">
                    <a:lumMod val="10000"/>
                  </a:schemeClr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80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0" y="8229600"/>
            <a:ext cx="16249650" cy="914400"/>
          </a:xfrm>
          <a:custGeom>
            <a:avLst/>
            <a:gdLst/>
            <a:ahLst/>
            <a:cxnLst/>
            <a:rect l="l" t="t" r="r" b="b"/>
            <a:pathLst>
              <a:path w="16243300" h="892175">
                <a:moveTo>
                  <a:pt x="0" y="892098"/>
                </a:moveTo>
                <a:lnTo>
                  <a:pt x="16243300" y="892098"/>
                </a:lnTo>
                <a:lnTo>
                  <a:pt x="16243300" y="0"/>
                </a:lnTo>
                <a:lnTo>
                  <a:pt x="0" y="0"/>
                </a:lnTo>
                <a:lnTo>
                  <a:pt x="0" y="892098"/>
                </a:lnTo>
                <a:close/>
              </a:path>
            </a:pathLst>
          </a:custGeom>
          <a:solidFill>
            <a:srgbClr val="F1FAF4"/>
          </a:solidFill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270000" y="8229600"/>
            <a:ext cx="1377178" cy="533400"/>
            <a:chOff x="1282701" y="2044702"/>
            <a:chExt cx="2262505" cy="876300"/>
          </a:xfrm>
        </p:grpSpPr>
        <p:sp>
          <p:nvSpPr>
            <p:cNvPr id="9" name="object 5"/>
            <p:cNvSpPr/>
            <p:nvPr/>
          </p:nvSpPr>
          <p:spPr>
            <a:xfrm>
              <a:off x="1282701" y="2044702"/>
              <a:ext cx="2262505" cy="876300"/>
            </a:xfrm>
            <a:custGeom>
              <a:avLst/>
              <a:gdLst/>
              <a:ahLst/>
              <a:cxnLst/>
              <a:rect l="l" t="t" r="r" b="b"/>
              <a:pathLst>
                <a:path w="2262504" h="876300">
                  <a:moveTo>
                    <a:pt x="2262073" y="876300"/>
                  </a:moveTo>
                  <a:lnTo>
                    <a:pt x="0" y="876300"/>
                  </a:lnTo>
                  <a:lnTo>
                    <a:pt x="0" y="0"/>
                  </a:lnTo>
                  <a:lnTo>
                    <a:pt x="2262073" y="0"/>
                  </a:lnTo>
                  <a:lnTo>
                    <a:pt x="2262073" y="876300"/>
                  </a:lnTo>
                  <a:close/>
                </a:path>
              </a:pathLst>
            </a:custGeom>
            <a:solidFill>
              <a:srgbClr val="007672"/>
            </a:solidFill>
          </p:spPr>
          <p:txBody>
            <a:bodyPr wrap="square" lIns="0" tIns="0" rIns="0" bIns="0" rtlCol="0"/>
            <a:lstStyle/>
            <a:p>
              <a:endParaRPr>
                <a:latin typeface="Droid Sans"/>
              </a:endParaRPr>
            </a:p>
          </p:txBody>
        </p:sp>
        <p:sp>
          <p:nvSpPr>
            <p:cNvPr id="10" name="object 6"/>
            <p:cNvSpPr/>
            <p:nvPr/>
          </p:nvSpPr>
          <p:spPr>
            <a:xfrm>
              <a:off x="1510748" y="2274222"/>
              <a:ext cx="1805860" cy="415918"/>
            </a:xfrm>
            <a:prstGeom prst="rect">
              <a:avLst/>
            </a:pr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Droid Sans"/>
              </a:endParaRPr>
            </a:p>
          </p:txBody>
        </p:sp>
      </p:grpSp>
      <p:sp>
        <p:nvSpPr>
          <p:cNvPr id="11" name="object 5"/>
          <p:cNvSpPr/>
          <p:nvPr userDrawn="1"/>
        </p:nvSpPr>
        <p:spPr>
          <a:xfrm>
            <a:off x="1270000" y="609600"/>
            <a:ext cx="76200" cy="8153400"/>
          </a:xfrm>
          <a:custGeom>
            <a:avLst/>
            <a:gdLst/>
            <a:ahLst/>
            <a:cxnLst/>
            <a:rect l="l" t="t" r="r" b="b"/>
            <a:pathLst>
              <a:path h="7611109">
                <a:moveTo>
                  <a:pt x="0" y="0"/>
                </a:moveTo>
                <a:lnTo>
                  <a:pt x="0" y="7610551"/>
                </a:lnTo>
              </a:path>
            </a:pathLst>
          </a:custGeom>
          <a:ln w="25400">
            <a:solidFill>
              <a:srgbClr val="007672"/>
            </a:solidFill>
          </a:ln>
        </p:spPr>
        <p:txBody>
          <a:bodyPr wrap="square" lIns="0" tIns="0" rIns="0" bIns="0" rtlCol="0"/>
          <a:lstStyle/>
          <a:p>
            <a:endParaRPr>
              <a:latin typeface="Droid Sans"/>
            </a:endParaRPr>
          </a:p>
        </p:txBody>
      </p:sp>
      <p:sp>
        <p:nvSpPr>
          <p:cNvPr id="12" name="Holder 6"/>
          <p:cNvSpPr txBox="1">
            <a:spLocks/>
          </p:cNvSpPr>
          <p:nvPr userDrawn="1"/>
        </p:nvSpPr>
        <p:spPr>
          <a:xfrm>
            <a:off x="15138400" y="8503920"/>
            <a:ext cx="53340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r" defTabSz="457180" rtl="0" eaLnBrk="1" latinLnBrk="0" hangingPunct="1">
              <a:defRPr lang="en-GB" sz="2300" kern="1200" smtClean="0">
                <a:solidFill>
                  <a:srgbClr val="00746D"/>
                </a:solidFill>
                <a:latin typeface="Droid Sans"/>
                <a:ea typeface="+mn-ea"/>
                <a:cs typeface="Droid Sans"/>
              </a:defRPr>
            </a:lvl1pPr>
            <a:lvl2pPr marL="457180" algn="l" defTabSz="4571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0" algn="l" defTabSz="4571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0" algn="l" defTabSz="4571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0" algn="l" defTabSz="4571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0" algn="l" defTabSz="4571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0" algn="l" defTabSz="4571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0" algn="l" defTabSz="4571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0" algn="l" defTabSz="4571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fld id="{B6F15528-21DE-4FAA-801E-634DDDAF4B2B}" type="slidenum">
              <a:rPr lang="en-GB" smtClean="0"/>
              <a:pPr marL="1270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72" r:id="rId3"/>
    <p:sldLayoutId id="2147483676" r:id="rId4"/>
    <p:sldLayoutId id="2147483669" r:id="rId5"/>
    <p:sldLayoutId id="2147483681" r:id="rId6"/>
    <p:sldLayoutId id="2147483668" r:id="rId7"/>
    <p:sldLayoutId id="2147483677" r:id="rId8"/>
    <p:sldLayoutId id="2147483674" r:id="rId9"/>
    <p:sldLayoutId id="2147483678" r:id="rId10"/>
    <p:sldLayoutId id="2147483667" r:id="rId11"/>
    <p:sldLayoutId id="2147483680" r:id="rId12"/>
    <p:sldLayoutId id="2147483683" r:id="rId13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180">
        <a:defRPr>
          <a:latin typeface="+mn-lt"/>
          <a:ea typeface="+mn-ea"/>
          <a:cs typeface="+mn-cs"/>
        </a:defRPr>
      </a:lvl2pPr>
      <a:lvl3pPr marL="914360">
        <a:defRPr>
          <a:latin typeface="+mn-lt"/>
          <a:ea typeface="+mn-ea"/>
          <a:cs typeface="+mn-cs"/>
        </a:defRPr>
      </a:lvl3pPr>
      <a:lvl4pPr marL="1371540">
        <a:defRPr>
          <a:latin typeface="+mn-lt"/>
          <a:ea typeface="+mn-ea"/>
          <a:cs typeface="+mn-cs"/>
        </a:defRPr>
      </a:lvl4pPr>
      <a:lvl5pPr marL="1828720">
        <a:defRPr>
          <a:latin typeface="+mn-lt"/>
          <a:ea typeface="+mn-ea"/>
          <a:cs typeface="+mn-cs"/>
        </a:defRPr>
      </a:lvl5pPr>
      <a:lvl6pPr marL="2285900">
        <a:defRPr>
          <a:latin typeface="+mn-lt"/>
          <a:ea typeface="+mn-ea"/>
          <a:cs typeface="+mn-cs"/>
        </a:defRPr>
      </a:lvl6pPr>
      <a:lvl7pPr marL="2743080">
        <a:defRPr>
          <a:latin typeface="+mn-lt"/>
          <a:ea typeface="+mn-ea"/>
          <a:cs typeface="+mn-cs"/>
        </a:defRPr>
      </a:lvl7pPr>
      <a:lvl8pPr marL="3200260">
        <a:defRPr>
          <a:latin typeface="+mn-lt"/>
          <a:ea typeface="+mn-ea"/>
          <a:cs typeface="+mn-cs"/>
        </a:defRPr>
      </a:lvl8pPr>
      <a:lvl9pPr marL="365744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0">
        <a:defRPr>
          <a:latin typeface="+mn-lt"/>
          <a:ea typeface="+mn-ea"/>
          <a:cs typeface="+mn-cs"/>
        </a:defRPr>
      </a:lvl2pPr>
      <a:lvl3pPr marL="914360">
        <a:defRPr>
          <a:latin typeface="+mn-lt"/>
          <a:ea typeface="+mn-ea"/>
          <a:cs typeface="+mn-cs"/>
        </a:defRPr>
      </a:lvl3pPr>
      <a:lvl4pPr marL="1371540">
        <a:defRPr>
          <a:latin typeface="+mn-lt"/>
          <a:ea typeface="+mn-ea"/>
          <a:cs typeface="+mn-cs"/>
        </a:defRPr>
      </a:lvl4pPr>
      <a:lvl5pPr marL="1828720">
        <a:defRPr>
          <a:latin typeface="+mn-lt"/>
          <a:ea typeface="+mn-ea"/>
          <a:cs typeface="+mn-cs"/>
        </a:defRPr>
      </a:lvl5pPr>
      <a:lvl6pPr marL="2285900">
        <a:defRPr>
          <a:latin typeface="+mn-lt"/>
          <a:ea typeface="+mn-ea"/>
          <a:cs typeface="+mn-cs"/>
        </a:defRPr>
      </a:lvl6pPr>
      <a:lvl7pPr marL="2743080">
        <a:defRPr>
          <a:latin typeface="+mn-lt"/>
          <a:ea typeface="+mn-ea"/>
          <a:cs typeface="+mn-cs"/>
        </a:defRPr>
      </a:lvl7pPr>
      <a:lvl8pPr marL="3200260">
        <a:defRPr>
          <a:latin typeface="+mn-lt"/>
          <a:ea typeface="+mn-ea"/>
          <a:cs typeface="+mn-cs"/>
        </a:defRPr>
      </a:lvl8pPr>
      <a:lvl9pPr marL="365744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testbirds.h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15"/>
          <p:cNvSpPr>
            <a:spLocks noGrp="1"/>
          </p:cNvSpPr>
          <p:nvPr>
            <p:ph type="body" sz="quarter" idx="10"/>
          </p:nvPr>
        </p:nvSpPr>
        <p:spPr>
          <a:xfrm>
            <a:off x="1498600" y="4419600"/>
            <a:ext cx="8762481" cy="568959"/>
          </a:xfrm>
          <a:prstGeom prst="rect">
            <a:avLst/>
          </a:prstGeom>
        </p:spPr>
        <p:txBody>
          <a:bodyPr/>
          <a:lstStyle/>
          <a:p>
            <a:r>
              <a:rPr lang="hu-HU" dirty="0" err="1"/>
              <a:t>Customer</a:t>
            </a:r>
            <a:r>
              <a:rPr lang="hu-HU" dirty="0"/>
              <a:t> </a:t>
            </a:r>
            <a:r>
              <a:rPr lang="hu-HU" dirty="0" err="1"/>
              <a:t>journey</a:t>
            </a:r>
            <a:r>
              <a:rPr lang="hu-HU" dirty="0"/>
              <a:t> az IOT világban</a:t>
            </a:r>
          </a:p>
        </p:txBody>
      </p:sp>
    </p:spTree>
    <p:extLst>
      <p:ext uri="{BB962C8B-B14F-4D97-AF65-F5344CB8AC3E}">
        <p14:creationId xmlns:p14="http://schemas.microsoft.com/office/powerpoint/2010/main" val="65351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1282700" y="610235"/>
            <a:ext cx="4458204" cy="814033"/>
          </a:xfrm>
        </p:spPr>
        <p:txBody>
          <a:bodyPr/>
          <a:lstStyle/>
          <a:p>
            <a:r>
              <a:rPr lang="hu-HU" dirty="0"/>
              <a:t>Saját IOT projektem</a:t>
            </a:r>
          </a:p>
        </p:txBody>
      </p:sp>
      <p:sp>
        <p:nvSpPr>
          <p:cNvPr id="10" name="Tartalom helye 9"/>
          <p:cNvSpPr>
            <a:spLocks noGrp="1"/>
          </p:cNvSpPr>
          <p:nvPr>
            <p:ph sz="quarter" idx="14"/>
          </p:nvPr>
        </p:nvSpPr>
        <p:spPr>
          <a:xfrm>
            <a:off x="1281051" y="2133600"/>
            <a:ext cx="6694549" cy="3886200"/>
          </a:xfrm>
        </p:spPr>
        <p:txBody>
          <a:bodyPr anchor="t"/>
          <a:lstStyle/>
          <a:p>
            <a:r>
              <a:rPr lang="hu-HU" sz="2800" dirty="0"/>
              <a:t>Lost-and-</a:t>
            </a:r>
            <a:r>
              <a:rPr lang="hu-HU" sz="2800" dirty="0" err="1"/>
              <a:t>found</a:t>
            </a:r>
            <a:r>
              <a:rPr lang="hu-HU" sz="2800" dirty="0"/>
              <a:t> IOT kütyü</a:t>
            </a:r>
          </a:p>
          <a:p>
            <a:r>
              <a:rPr lang="hu-HU" sz="2800" dirty="0"/>
              <a:t>Hazai fejlesztés</a:t>
            </a:r>
          </a:p>
          <a:p>
            <a:r>
              <a:rPr lang="hu-HU" sz="2800" dirty="0"/>
              <a:t>Nagyvállalatokban felnőtt csapattagok</a:t>
            </a:r>
          </a:p>
          <a:p>
            <a:r>
              <a:rPr lang="hu-HU" sz="2800" dirty="0"/>
              <a:t>Kevés B2C tapasztalat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601148"/>
            <a:ext cx="4114800" cy="68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1282700" y="610235"/>
            <a:ext cx="4749951" cy="814033"/>
          </a:xfrm>
        </p:spPr>
        <p:txBody>
          <a:bodyPr/>
          <a:lstStyle/>
          <a:p>
            <a:r>
              <a:rPr lang="hu-HU" dirty="0"/>
              <a:t>Tapasztalatok röviden</a:t>
            </a:r>
          </a:p>
        </p:txBody>
      </p:sp>
      <p:sp>
        <p:nvSpPr>
          <p:cNvPr id="10" name="Tartalom helye 9"/>
          <p:cNvSpPr>
            <a:spLocks noGrp="1"/>
          </p:cNvSpPr>
          <p:nvPr>
            <p:ph sz="quarter" idx="14"/>
          </p:nvPr>
        </p:nvSpPr>
        <p:spPr>
          <a:xfrm>
            <a:off x="1281051" y="2133600"/>
            <a:ext cx="6694549" cy="2971800"/>
          </a:xfrm>
        </p:spPr>
        <p:txBody>
          <a:bodyPr anchor="t"/>
          <a:lstStyle/>
          <a:p>
            <a:r>
              <a:rPr lang="hu-HU" sz="2800" dirty="0"/>
              <a:t>A fókusz a terméken és a UX-en</a:t>
            </a:r>
          </a:p>
          <a:p>
            <a:r>
              <a:rPr lang="hu-HU" sz="2800" dirty="0"/>
              <a:t>Ügyfél = Felhasználó (legalábbis nem mindig)</a:t>
            </a:r>
          </a:p>
          <a:p>
            <a:r>
              <a:rPr lang="hu-HU" sz="2800" dirty="0"/>
              <a:t>Nem szabad spórolni az élmény előállításán</a:t>
            </a:r>
          </a:p>
          <a:p>
            <a:endParaRPr lang="hu-HU" sz="2800" dirty="0"/>
          </a:p>
        </p:txBody>
      </p:sp>
      <p:sp>
        <p:nvSpPr>
          <p:cNvPr id="4" name="Csillag: 32 ágú 3"/>
          <p:cNvSpPr>
            <a:spLocks/>
          </p:cNvSpPr>
          <p:nvPr/>
        </p:nvSpPr>
        <p:spPr>
          <a:xfrm>
            <a:off x="9652000" y="1601161"/>
            <a:ext cx="6361800" cy="6246478"/>
          </a:xfrm>
          <a:prstGeom prst="star32">
            <a:avLst>
              <a:gd name="adj" fmla="val 4842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592000" rtlCol="0" anchor="t"/>
          <a:lstStyle/>
          <a:p>
            <a:pPr algn="ctr"/>
            <a:r>
              <a:rPr lang="hu-HU" sz="2400" dirty="0">
                <a:solidFill>
                  <a:schemeClr val="tx1">
                    <a:lumMod val="50000"/>
                  </a:schemeClr>
                </a:solidFill>
              </a:rPr>
              <a:t>CX design</a:t>
            </a:r>
          </a:p>
        </p:txBody>
      </p:sp>
      <p:sp>
        <p:nvSpPr>
          <p:cNvPr id="15" name="Csillag: 32 ágú 14"/>
          <p:cNvSpPr>
            <a:spLocks noChangeAspect="1"/>
          </p:cNvSpPr>
          <p:nvPr/>
        </p:nvSpPr>
        <p:spPr>
          <a:xfrm>
            <a:off x="10611847" y="3276600"/>
            <a:ext cx="4442105" cy="4442105"/>
          </a:xfrm>
          <a:prstGeom prst="star32">
            <a:avLst>
              <a:gd name="adj" fmla="val 4723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hu-HU" sz="2400" dirty="0" err="1">
                <a:solidFill>
                  <a:schemeClr val="bg2">
                    <a:lumMod val="50000"/>
                  </a:schemeClr>
                </a:solidFill>
              </a:rPr>
              <a:t>Product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</a:rPr>
              <a:t> design</a:t>
            </a:r>
          </a:p>
        </p:txBody>
      </p:sp>
      <p:sp>
        <p:nvSpPr>
          <p:cNvPr id="16" name="Csillag: 32 ágú 15"/>
          <p:cNvSpPr>
            <a:spLocks noChangeAspect="1"/>
          </p:cNvSpPr>
          <p:nvPr/>
        </p:nvSpPr>
        <p:spPr>
          <a:xfrm>
            <a:off x="11452757" y="4783517"/>
            <a:ext cx="2760283" cy="2760283"/>
          </a:xfrm>
          <a:prstGeom prst="star32">
            <a:avLst>
              <a:gd name="adj" fmla="val 4602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UX design </a:t>
            </a:r>
          </a:p>
        </p:txBody>
      </p:sp>
      <p:cxnSp>
        <p:nvCxnSpPr>
          <p:cNvPr id="3" name="Egyenes összekötő 2"/>
          <p:cNvCxnSpPr/>
          <p:nvPr/>
        </p:nvCxnSpPr>
        <p:spPr>
          <a:xfrm flipH="1">
            <a:off x="2761996" y="2843646"/>
            <a:ext cx="184404" cy="484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7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1282700" y="610235"/>
            <a:ext cx="4398892" cy="814033"/>
          </a:xfrm>
        </p:spPr>
        <p:txBody>
          <a:bodyPr/>
          <a:lstStyle/>
          <a:p>
            <a:r>
              <a:rPr lang="hu-HU" dirty="0"/>
              <a:t>Ügyfélút modellezés</a:t>
            </a:r>
          </a:p>
        </p:txBody>
      </p:sp>
      <p:sp>
        <p:nvSpPr>
          <p:cNvPr id="10" name="Tartalom helye 9"/>
          <p:cNvSpPr>
            <a:spLocks noGrp="1"/>
          </p:cNvSpPr>
          <p:nvPr>
            <p:ph sz="quarter" idx="14"/>
          </p:nvPr>
        </p:nvSpPr>
        <p:spPr>
          <a:xfrm>
            <a:off x="1281051" y="2133600"/>
            <a:ext cx="6694549" cy="3352800"/>
          </a:xfrm>
        </p:spPr>
        <p:txBody>
          <a:bodyPr anchor="t"/>
          <a:lstStyle/>
          <a:p>
            <a:r>
              <a:rPr lang="hu-HU" sz="2800" dirty="0"/>
              <a:t>A teljes útra kell megoldás, nem elég az értékesítésre fókuszálni</a:t>
            </a:r>
          </a:p>
          <a:p>
            <a:r>
              <a:rPr lang="hu-HU" sz="2800" dirty="0"/>
              <a:t>Fontos a kontextus, amiben az ügyfél találkozik a termékkel</a:t>
            </a:r>
          </a:p>
          <a:p>
            <a:r>
              <a:rPr lang="hu-HU" sz="2800" dirty="0"/>
              <a:t>Akkor kezdődik az élet, amikor megvették a terméked!</a:t>
            </a:r>
          </a:p>
          <a:p>
            <a:endParaRPr lang="hu-HU" sz="2800" dirty="0"/>
          </a:p>
        </p:txBody>
      </p:sp>
      <p:sp>
        <p:nvSpPr>
          <p:cNvPr id="2" name="Ellipszis 1"/>
          <p:cNvSpPr/>
          <p:nvPr/>
        </p:nvSpPr>
        <p:spPr>
          <a:xfrm>
            <a:off x="12090400" y="264703"/>
            <a:ext cx="1143000" cy="1143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12090400" y="1873673"/>
            <a:ext cx="1143000" cy="1143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2094817" y="3482643"/>
            <a:ext cx="1143000" cy="1143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12090400" y="5091613"/>
            <a:ext cx="1143000" cy="1143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12090400" y="6700583"/>
            <a:ext cx="1143000" cy="1143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4"/>
          <p:cNvCxnSpPr>
            <a:stCxn id="2" idx="4"/>
            <a:endCxn id="11" idx="0"/>
          </p:cNvCxnSpPr>
          <p:nvPr/>
        </p:nvCxnSpPr>
        <p:spPr>
          <a:xfrm>
            <a:off x="12661900" y="1407703"/>
            <a:ext cx="0" cy="4659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stCxn id="11" idx="4"/>
            <a:endCxn id="12" idx="0"/>
          </p:cNvCxnSpPr>
          <p:nvPr/>
        </p:nvCxnSpPr>
        <p:spPr>
          <a:xfrm>
            <a:off x="12661900" y="3016673"/>
            <a:ext cx="4417" cy="4659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12" idx="4"/>
            <a:endCxn id="13" idx="0"/>
          </p:cNvCxnSpPr>
          <p:nvPr/>
        </p:nvCxnSpPr>
        <p:spPr>
          <a:xfrm flipH="1">
            <a:off x="12661900" y="4625643"/>
            <a:ext cx="4417" cy="4659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>
            <a:stCxn id="13" idx="4"/>
            <a:endCxn id="14" idx="0"/>
          </p:cNvCxnSpPr>
          <p:nvPr/>
        </p:nvCxnSpPr>
        <p:spPr>
          <a:xfrm>
            <a:off x="12661900" y="6234613"/>
            <a:ext cx="0" cy="4659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artalom helye 9"/>
          <p:cNvSpPr>
            <a:spLocks noGrp="1"/>
          </p:cNvSpPr>
          <p:nvPr>
            <p:ph sz="quarter" idx="14"/>
          </p:nvPr>
        </p:nvSpPr>
        <p:spPr>
          <a:xfrm>
            <a:off x="9314625" y="540173"/>
            <a:ext cx="6694549" cy="1905000"/>
          </a:xfrm>
        </p:spPr>
        <p:txBody>
          <a:bodyPr anchor="t"/>
          <a:lstStyle/>
          <a:p>
            <a:pPr marL="0" indent="0">
              <a:spcAft>
                <a:spcPts val="10000"/>
              </a:spcAft>
              <a:buNone/>
            </a:pPr>
            <a:r>
              <a:rPr lang="hu-HU" i="1" dirty="0">
                <a:solidFill>
                  <a:schemeClr val="accent1"/>
                </a:solidFill>
              </a:rPr>
              <a:t>Be </a:t>
            </a:r>
            <a:r>
              <a:rPr lang="hu-HU" i="1" dirty="0" err="1">
                <a:solidFill>
                  <a:schemeClr val="accent1"/>
                </a:solidFill>
              </a:rPr>
              <a:t>awarded</a:t>
            </a:r>
            <a:endParaRPr lang="hu-HU" i="1" dirty="0">
              <a:solidFill>
                <a:schemeClr val="accent1"/>
              </a:solidFill>
            </a:endParaRPr>
          </a:p>
          <a:p>
            <a:pPr marL="0" indent="0">
              <a:spcAft>
                <a:spcPts val="10000"/>
              </a:spcAft>
              <a:buNone/>
            </a:pPr>
            <a:r>
              <a:rPr lang="hu-HU" i="1" dirty="0">
                <a:solidFill>
                  <a:schemeClr val="accent1"/>
                </a:solidFill>
              </a:rPr>
              <a:t>Be </a:t>
            </a:r>
            <a:r>
              <a:rPr lang="hu-HU" i="1" dirty="0" err="1">
                <a:solidFill>
                  <a:schemeClr val="accent1"/>
                </a:solidFill>
              </a:rPr>
              <a:t>informed</a:t>
            </a:r>
            <a:endParaRPr lang="hu-HU" i="1" dirty="0">
              <a:solidFill>
                <a:schemeClr val="accent1"/>
              </a:solidFill>
            </a:endParaRPr>
          </a:p>
          <a:p>
            <a:pPr marL="0" indent="0" rtl="0">
              <a:spcAft>
                <a:spcPts val="10000"/>
              </a:spcAft>
              <a:buNone/>
            </a:pPr>
            <a:r>
              <a:rPr lang="hu-HU" i="1" dirty="0" err="1">
                <a:solidFill>
                  <a:schemeClr val="accent1"/>
                </a:solidFill>
              </a:rPr>
              <a:t>Buy</a:t>
            </a:r>
            <a:endParaRPr lang="hu-HU" i="1" dirty="0">
              <a:solidFill>
                <a:schemeClr val="accent1"/>
              </a:solidFill>
            </a:endParaRPr>
          </a:p>
          <a:p>
            <a:pPr marL="0" indent="0" rtl="0">
              <a:spcAft>
                <a:spcPts val="10000"/>
              </a:spcAft>
              <a:buNone/>
            </a:pPr>
            <a:r>
              <a:rPr lang="hu-HU" i="1" dirty="0" err="1">
                <a:solidFill>
                  <a:schemeClr val="accent1"/>
                </a:solidFill>
              </a:rPr>
              <a:t>Install</a:t>
            </a:r>
            <a:r>
              <a:rPr lang="hu-HU" i="1" dirty="0">
                <a:solidFill>
                  <a:schemeClr val="accent1"/>
                </a:solidFill>
              </a:rPr>
              <a:t> and </a:t>
            </a:r>
            <a:r>
              <a:rPr lang="hu-HU" i="1" dirty="0" err="1">
                <a:solidFill>
                  <a:schemeClr val="accent1"/>
                </a:solidFill>
              </a:rPr>
              <a:t>use</a:t>
            </a:r>
            <a:r>
              <a:rPr lang="hu-HU" i="1" dirty="0">
                <a:solidFill>
                  <a:schemeClr val="accent1"/>
                </a:solidFill>
              </a:rPr>
              <a:t> </a:t>
            </a:r>
          </a:p>
          <a:p>
            <a:pPr marL="0" indent="0" rtl="0">
              <a:spcAft>
                <a:spcPts val="10000"/>
              </a:spcAft>
              <a:buNone/>
            </a:pPr>
            <a:r>
              <a:rPr lang="hu-HU" i="1" dirty="0" err="1">
                <a:solidFill>
                  <a:schemeClr val="accent1"/>
                </a:solidFill>
              </a:rPr>
              <a:t>Get</a:t>
            </a:r>
            <a:r>
              <a:rPr lang="hu-HU" i="1" dirty="0">
                <a:solidFill>
                  <a:schemeClr val="accent1"/>
                </a:solidFill>
              </a:rPr>
              <a:t> </a:t>
            </a:r>
            <a:r>
              <a:rPr lang="hu-HU" i="1" dirty="0" err="1">
                <a:solidFill>
                  <a:schemeClr val="accent1"/>
                </a:solidFill>
              </a:rPr>
              <a:t>help</a:t>
            </a:r>
            <a:endParaRPr lang="hu-HU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94846"/>
            <a:ext cx="7842143" cy="844810"/>
          </a:xfrm>
        </p:spPr>
        <p:txBody>
          <a:bodyPr/>
          <a:lstStyle/>
          <a:p>
            <a:r>
              <a:rPr lang="hu-HU" sz="3600" dirty="0"/>
              <a:t>Valódi ügyfelek véleménye érdekes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951" b="23032"/>
          <a:stretch/>
        </p:blipFill>
        <p:spPr bwMode="auto">
          <a:xfrm>
            <a:off x="1346200" y="4663261"/>
            <a:ext cx="4559182" cy="246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81"/>
          <a:stretch/>
        </p:blipFill>
        <p:spPr bwMode="auto">
          <a:xfrm>
            <a:off x="6238653" y="4663262"/>
            <a:ext cx="4559182" cy="24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671" y="1841015"/>
            <a:ext cx="4559182" cy="246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653" y="1828800"/>
            <a:ext cx="4559182" cy="249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5452" y="1841015"/>
            <a:ext cx="5051807" cy="248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5453" y="4663262"/>
            <a:ext cx="5051807" cy="24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2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94846"/>
            <a:ext cx="7975193" cy="844810"/>
          </a:xfrm>
        </p:spPr>
        <p:txBody>
          <a:bodyPr/>
          <a:lstStyle/>
          <a:p>
            <a:r>
              <a:rPr lang="hu-HU" sz="3600" dirty="0"/>
              <a:t>Hogyan lesznek elégedett ügyfeleid?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00" y="1828800"/>
            <a:ext cx="10896600" cy="627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85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2700" y="610235"/>
            <a:ext cx="4663388" cy="814033"/>
          </a:xfrm>
        </p:spPr>
        <p:txBody>
          <a:bodyPr/>
          <a:lstStyle/>
          <a:p>
            <a:r>
              <a:rPr lang="en-GB" noProof="0" dirty="0"/>
              <a:t>Your Contact Person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81905" y="1423086"/>
            <a:ext cx="2526585" cy="644756"/>
          </a:xfrm>
        </p:spPr>
        <p:txBody>
          <a:bodyPr/>
          <a:lstStyle/>
          <a:p>
            <a:r>
              <a:rPr lang="hu-HU" noProof="0" dirty="0"/>
              <a:t>Maczinkó Ákos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prstGeom prst="rect">
            <a:avLst/>
          </a:prstGeom>
        </p:spPr>
        <p:txBody>
          <a:bodyPr lIns="108000"/>
          <a:lstStyle/>
          <a:p>
            <a:pPr marL="0" indent="0">
              <a:buNone/>
              <a:defRPr/>
            </a:pPr>
            <a:r>
              <a:rPr lang="hu-HU" b="1" noProof="0" dirty="0">
                <a:solidFill>
                  <a:srgbClr val="18332F"/>
                </a:solidFill>
                <a:latin typeface="+mj-lt"/>
                <a:ea typeface="Verdana" pitchFamily="34" charset="0"/>
                <a:cs typeface="Verdana" pitchFamily="34" charset="0"/>
              </a:rPr>
              <a:t>Project Manager, Partner</a:t>
            </a:r>
            <a:endParaRPr lang="en-GB" b="1" noProof="0" dirty="0">
              <a:solidFill>
                <a:srgbClr val="18332F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  <a:defRPr/>
            </a:pPr>
            <a:endParaRPr lang="en-GB" noProof="0" dirty="0">
              <a:solidFill>
                <a:srgbClr val="18332F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hu-HU" noProof="0" dirty="0" err="1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akos.maczinko@testb</a:t>
            </a:r>
            <a:r>
              <a:rPr lang="hu-HU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irds.hu</a:t>
            </a:r>
            <a: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 </a:t>
            </a:r>
            <a:b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</a:br>
            <a: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+</a:t>
            </a:r>
            <a:r>
              <a:rPr lang="hu-HU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36 </a:t>
            </a:r>
            <a:r>
              <a:rPr lang="hu-HU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30 930 4901</a:t>
            </a:r>
            <a:b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</a:br>
            <a:b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</a:br>
            <a: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Testbirds </a:t>
            </a:r>
            <a:r>
              <a:rPr lang="hu-HU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Kft</a:t>
            </a:r>
            <a:b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</a:br>
            <a:r>
              <a:rPr lang="hu-HU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Ménesi út 18.</a:t>
            </a:r>
            <a:b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</a:br>
            <a:r>
              <a:rPr lang="hu-HU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1118 Budapest</a:t>
            </a:r>
            <a:b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</a:br>
            <a:r>
              <a:rPr lang="en-GB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  <a:hlinkClick r:id="rId2"/>
              </a:rPr>
              <a:t>www.testbirds.</a:t>
            </a:r>
            <a:r>
              <a:rPr lang="hu-HU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  <a:hlinkClick r:id="rId2"/>
              </a:rPr>
              <a:t>hu</a:t>
            </a:r>
            <a:r>
              <a:rPr lang="hu-HU" noProof="0" dirty="0">
                <a:solidFill>
                  <a:srgbClr val="18332F"/>
                </a:solidFill>
                <a:latin typeface="+mj-lt"/>
                <a:ea typeface="Dotum" pitchFamily="34" charset="-127"/>
                <a:cs typeface="Droid Serif" pitchFamily="18" charset="0"/>
              </a:rPr>
              <a:t> </a:t>
            </a:r>
            <a:endParaRPr lang="en-GB" noProof="0" dirty="0">
              <a:solidFill>
                <a:srgbClr val="18332F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GB" noProof="0" dirty="0">
              <a:solidFill>
                <a:srgbClr val="18332F"/>
              </a:solidFill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1320800"/>
            <a:ext cx="4191001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4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SHB.O4QkmsmqDceLj9jQ"/>
</p:tagLst>
</file>

<file path=ppt/theme/theme1.xml><?xml version="1.0" encoding="utf-8"?>
<a:theme xmlns:a="http://schemas.openxmlformats.org/drawingml/2006/main" name="Testbirds 4.0 CI">
  <a:themeElements>
    <a:clrScheme name="T4.0">
      <a:dk1>
        <a:srgbClr val="007672"/>
      </a:dk1>
      <a:lt1>
        <a:sysClr val="window" lastClr="FFFFFF"/>
      </a:lt1>
      <a:dk2>
        <a:srgbClr val="71CC98"/>
      </a:dk2>
      <a:lt2>
        <a:srgbClr val="D0D3D4"/>
      </a:lt2>
      <a:accent1>
        <a:srgbClr val="007672"/>
      </a:accent1>
      <a:accent2>
        <a:srgbClr val="71CC98"/>
      </a:accent2>
      <a:accent3>
        <a:srgbClr val="FF671F"/>
      </a:accent3>
      <a:accent4>
        <a:srgbClr val="0085CA"/>
      </a:accent4>
      <a:accent5>
        <a:srgbClr val="00AB84"/>
      </a:accent5>
      <a:accent6>
        <a:srgbClr val="FF8F1C"/>
      </a:accent6>
      <a:hlink>
        <a:srgbClr val="007672"/>
      </a:hlink>
      <a:folHlink>
        <a:srgbClr val="71CC98"/>
      </a:folHlink>
    </a:clrScheme>
    <a:fontScheme name="Testbirds T4.0">
      <a:majorFont>
        <a:latin typeface="Droid Sans"/>
        <a:ea typeface=""/>
        <a:cs typeface=""/>
      </a:majorFont>
      <a:minorFont>
        <a:latin typeface="Droid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111</Words>
  <Application>Microsoft Office PowerPoint</Application>
  <PresentationFormat>Egyéni</PresentationFormat>
  <Paragraphs>30</Paragraphs>
  <Slides>7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20" baseType="lpstr">
      <vt:lpstr>Arial</vt:lpstr>
      <vt:lpstr>Calibri</vt:lpstr>
      <vt:lpstr>Courier New</vt:lpstr>
      <vt:lpstr>Dotum</vt:lpstr>
      <vt:lpstr>Droid Sans</vt:lpstr>
      <vt:lpstr>Droid Serif</vt:lpstr>
      <vt:lpstr>Impact</vt:lpstr>
      <vt:lpstr>Open Sans</vt:lpstr>
      <vt:lpstr>Symbol</vt:lpstr>
      <vt:lpstr>Verdana</vt:lpstr>
      <vt:lpstr>Wingdings</vt:lpstr>
      <vt:lpstr>Testbirds 4.0 CI</vt:lpstr>
      <vt:lpstr>think-cell Slide</vt:lpstr>
      <vt:lpstr>PowerPoint-bemutató</vt:lpstr>
      <vt:lpstr>Saját IOT projektem</vt:lpstr>
      <vt:lpstr>Tapasztalatok röviden</vt:lpstr>
      <vt:lpstr>Ügyfélút modellezés</vt:lpstr>
      <vt:lpstr>Valódi ügyfelek véleménye érdekes </vt:lpstr>
      <vt:lpstr>Hogyan lesznek elégedett ügyfeleid?</vt:lpstr>
      <vt:lpstr>Your Contact Person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placeholder</dc:title>
  <dc:creator>Philipp Benkler</dc:creator>
  <cp:lastModifiedBy>Testbirds 2</cp:lastModifiedBy>
  <cp:revision>244</cp:revision>
  <dcterms:created xsi:type="dcterms:W3CDTF">2016-02-09T23:01:55Z</dcterms:created>
  <dcterms:modified xsi:type="dcterms:W3CDTF">2016-11-22T14:16:25Z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2016-02-09T00:00:00Z</vt:filetime>
  </property>
</Properties>
</file>